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9.jpg"/><Relationship Id="rId5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4.jpg"/><Relationship Id="rId5" Type="http://schemas.openxmlformats.org/officeDocument/2006/relationships/image" Target="../media/image13.jpg"/><Relationship Id="rId6" Type="http://schemas.openxmlformats.org/officeDocument/2006/relationships/image" Target="../media/image3.jpg"/><Relationship Id="rId7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8.jpg"/><Relationship Id="rId5" Type="http://schemas.openxmlformats.org/officeDocument/2006/relationships/image" Target="../media/image7.jpg"/><Relationship Id="rId6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4384201" y="1879952"/>
            <a:ext cx="33243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latin typeface="Times New Roman"/>
                <a:ea typeface="Times New Roman"/>
                <a:cs typeface="Times New Roman"/>
                <a:sym typeface="Times New Roman"/>
              </a:rPr>
              <a:t>Танчики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942800" y="3907142"/>
            <a:ext cx="2765700" cy="3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Times New Roman"/>
                <a:ea typeface="Times New Roman"/>
                <a:cs typeface="Times New Roman"/>
                <a:sym typeface="Times New Roman"/>
              </a:rPr>
              <a:t>Как WOT только лучше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653296"/>
            <a:ext cx="3274500" cy="6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Times New Roman"/>
                <a:ea typeface="Times New Roman"/>
                <a:cs typeface="Times New Roman"/>
                <a:sym typeface="Times New Roman"/>
              </a:rPr>
              <a:t>Наша команда: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972550"/>
            <a:ext cx="4410300" cy="24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ru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Матвей Семенищев - кодер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ru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Дмитрий Кайманов - специалист по планированию и маркетингу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ru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Никита Романенко - дизайнер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ru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Вячеслав Крет - кодер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 rotWithShape="1">
          <a:blip r:embed="rId3">
            <a:alphaModFix/>
          </a:blip>
          <a:srcRect b="20433" l="81200" r="-81200" t="37797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 rotWithShape="1">
          <a:blip r:embed="rId4">
            <a:alphaModFix/>
          </a:blip>
          <a:srcRect b="14752" l="25189" r="-25189" t="36559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id="238" name="Google Shape;238;p18"/>
          <p:cNvPicPr preferRelativeResize="0"/>
          <p:nvPr/>
        </p:nvPicPr>
        <p:blipFill rotWithShape="1">
          <a:blip r:embed="rId5">
            <a:alphaModFix/>
          </a:blip>
          <a:srcRect b="12428" l="2450" r="-2450" t="12428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39" name="Google Shape;239;p18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3300" y="1664776"/>
            <a:ext cx="2647401" cy="200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9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Представляем: Танчики, которые вы ещё не видели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7" name="Google Shape;247;p19"/>
          <p:cNvSpPr txBox="1"/>
          <p:nvPr>
            <p:ph idx="2" type="body"/>
          </p:nvPr>
        </p:nvSpPr>
        <p:spPr>
          <a:xfrm>
            <a:off x="1297500" y="1656775"/>
            <a:ext cx="2219700" cy="30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От физиков для патриотов. Надоели танки с донатом, рекламой и реалистичной графикой?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Вы обратились по адресу, наша игра не имеет подобных недостатков!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48" name="Google Shape;248;p19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249" name="Google Shape;249;p1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" name="Google Shape;257;p19"/>
          <p:cNvSpPr/>
          <p:nvPr/>
        </p:nvSpPr>
        <p:spPr>
          <a:xfrm flipH="1">
            <a:off x="6470965" y="2848404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" name="Google Shape;258;p19"/>
          <p:cNvGrpSpPr/>
          <p:nvPr/>
        </p:nvGrpSpPr>
        <p:grpSpPr>
          <a:xfrm>
            <a:off x="7395476" y="3994142"/>
            <a:ext cx="523846" cy="507077"/>
            <a:chOff x="7384385" y="3857442"/>
            <a:chExt cx="523637" cy="506874"/>
          </a:xfrm>
        </p:grpSpPr>
        <p:sp>
          <p:nvSpPr>
            <p:cNvPr id="259" name="Google Shape;259;p19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0" name="Google Shape;260;p19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61" name="Google Shape;261;p1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63" name="Google Shape;26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551" y="1664775"/>
            <a:ext cx="2919773" cy="2000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Google Shape;264;p19"/>
          <p:cNvGrpSpPr/>
          <p:nvPr/>
        </p:nvGrpSpPr>
        <p:grpSpPr>
          <a:xfrm>
            <a:off x="6079301" y="3398088"/>
            <a:ext cx="570528" cy="1135689"/>
            <a:chOff x="9543736" y="4486132"/>
            <a:chExt cx="570300" cy="1135235"/>
          </a:xfrm>
        </p:grpSpPr>
        <p:sp>
          <p:nvSpPr>
            <p:cNvPr id="265" name="Google Shape;265;p19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9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9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9" name="Google Shape;269;p19"/>
          <p:cNvPicPr preferRelativeResize="0"/>
          <p:nvPr/>
        </p:nvPicPr>
        <p:blipFill rotWithShape="1">
          <a:blip r:embed="rId5">
            <a:alphaModFix/>
          </a:blip>
          <a:srcRect b="0" l="30452" r="30456" t="0"/>
          <a:stretch/>
        </p:blipFill>
        <p:spPr>
          <a:xfrm>
            <a:off x="6079409" y="3398097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grpSp>
        <p:nvGrpSpPr>
          <p:cNvPr id="270" name="Google Shape;270;p19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271" name="Google Shape;271;p19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9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5" name="Google Shape;275;p19"/>
          <p:cNvPicPr preferRelativeResize="0"/>
          <p:nvPr/>
        </p:nvPicPr>
        <p:blipFill rotWithShape="1">
          <a:blip r:embed="rId6">
            <a:alphaModFix/>
          </a:blip>
          <a:srcRect b="0" l="0" r="41755" t="0"/>
          <a:stretch/>
        </p:blipFill>
        <p:spPr>
          <a:xfrm>
            <a:off x="6470981" y="2848402"/>
            <a:ext cx="1122300" cy="1461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7407856" y="3868416"/>
            <a:ext cx="499100" cy="758547"/>
            <a:chOff x="7396745" y="3728000"/>
            <a:chExt cx="498900" cy="758244"/>
          </a:xfrm>
        </p:grpSpPr>
        <p:sp>
          <p:nvSpPr>
            <p:cNvPr id="277" name="Google Shape;277;p19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7396745" y="3857676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1" name="Google Shape;281;p19"/>
          <p:cNvPicPr preferRelativeResize="0"/>
          <p:nvPr/>
        </p:nvPicPr>
        <p:blipFill rotWithShape="1">
          <a:blip r:embed="rId7">
            <a:alphaModFix/>
          </a:blip>
          <a:srcRect b="109" l="0" r="0" t="99"/>
          <a:stretch/>
        </p:blipFill>
        <p:spPr>
          <a:xfrm>
            <a:off x="7438093" y="4028850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Реализация проекта и его перспективы: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7" name="Google Shape;287;p20"/>
          <p:cNvSpPr txBox="1"/>
          <p:nvPr>
            <p:ph idx="1" type="body"/>
          </p:nvPr>
        </p:nvSpPr>
        <p:spPr>
          <a:xfrm>
            <a:off x="4205005" y="1062367"/>
            <a:ext cx="4732800" cy="2279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Times New Roman"/>
                <a:ea typeface="Times New Roman"/>
                <a:cs typeface="Times New Roman"/>
                <a:sym typeface="Times New Roman"/>
              </a:rPr>
              <a:t>Основой нашего проекта является библиотека PyGame  и знания нашего кодера (без изоленты тоже не обошлось)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500">
                <a:latin typeface="Times New Roman"/>
                <a:ea typeface="Times New Roman"/>
                <a:cs typeface="Times New Roman"/>
                <a:sym typeface="Times New Roman"/>
              </a:rPr>
              <a:t>На данный момент игра готова примерно на 20%, впереди у нас ещё долгий путь. Мы собираемся добавить новые карты, механики бонусов для игроков, новые танки, монетизацию и ещё много чего интересного</a:t>
            </a:r>
            <a:r>
              <a:rPr lang="ru" sz="1500"/>
              <a:t>!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1"/>
          <p:cNvSpPr txBox="1"/>
          <p:nvPr>
            <p:ph type="title"/>
          </p:nvPr>
        </p:nvSpPr>
        <p:spPr>
          <a:xfrm>
            <a:off x="82950" y="1924850"/>
            <a:ext cx="2594400" cy="21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нашей игре вы получите сверхреалистичный опыт боев в эндермире.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3" name="Google Shape;293;p21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●"/>
            </a:pPr>
            <a:r>
              <a:rPr lang="ru" sz="1300">
                <a:latin typeface="Times New Roman"/>
                <a:ea typeface="Times New Roman"/>
                <a:cs typeface="Times New Roman"/>
                <a:sym typeface="Times New Roman"/>
              </a:rPr>
              <a:t>Запускается даже на Lenovo!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●"/>
            </a:pPr>
            <a:r>
              <a:rPr lang="ru" sz="1300">
                <a:latin typeface="Times New Roman"/>
                <a:ea typeface="Times New Roman"/>
                <a:cs typeface="Times New Roman"/>
                <a:sym typeface="Times New Roman"/>
              </a:rPr>
              <a:t>Лучшая игра по мнению разработчиков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94" name="Google Shape;294;p21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295" name="Google Shape;295;p2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3" name="Google Shape;303;p21"/>
          <p:cNvPicPr preferRelativeResize="0"/>
          <p:nvPr/>
        </p:nvPicPr>
        <p:blipFill rotWithShape="1">
          <a:blip r:embed="rId3">
            <a:alphaModFix/>
          </a:blip>
          <a:srcRect b="8416" l="0" r="0" t="8416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1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2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Спасибо за внимание!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0" name="Google Shape;310;p22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Надеюсь Вы будете поддерживать разработчиков этой прекрасной игры с помощью RUB.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11" name="Google Shape;311;p22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12" name="Google Shape;312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0" name="Google Shape;320;p22"/>
          <p:cNvPicPr preferRelativeResize="0"/>
          <p:nvPr/>
        </p:nvPicPr>
        <p:blipFill rotWithShape="1">
          <a:blip r:embed="rId3">
            <a:alphaModFix/>
          </a:blip>
          <a:srcRect b="20217" l="0" r="0" t="0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2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2" name="Google Shape;322;p22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23" name="Google Shape;323;p22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7" name="Google Shape;327;p22"/>
          <p:cNvPicPr preferRelativeResize="0"/>
          <p:nvPr/>
        </p:nvPicPr>
        <p:blipFill rotWithShape="1">
          <a:blip r:embed="rId4">
            <a:alphaModFix/>
          </a:blip>
          <a:srcRect b="0" l="24394" r="24389" t="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2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" name="Google Shape;329;p22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30" name="Google Shape;330;p22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4" name="Google Shape;334;p22"/>
          <p:cNvPicPr preferRelativeResize="0"/>
          <p:nvPr/>
        </p:nvPicPr>
        <p:blipFill rotWithShape="1">
          <a:blip r:embed="rId5">
            <a:alphaModFix/>
          </a:blip>
          <a:srcRect b="0" l="20722" r="20722" t="0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35" name="Google Shape;335;p22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6" name="Google Shape;336;p22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37" name="Google Shape;337;p2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22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42" name="Google Shape;342;p22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" name="Google Shape;343;p22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44" name="Google Shape;344;p22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2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46" name="Google Shape;346;p22"/>
          <p:cNvPicPr preferRelativeResize="0"/>
          <p:nvPr/>
        </p:nvPicPr>
        <p:blipFill rotWithShape="1">
          <a:blip r:embed="rId6">
            <a:alphaModFix/>
          </a:blip>
          <a:srcRect b="0" l="21788" r="21794" t="0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